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4660"/>
  </p:normalViewPr>
  <p:slideViewPr>
    <p:cSldViewPr snapToGrid="0">
      <p:cViewPr varScale="1">
        <p:scale>
          <a:sx n="14" d="100"/>
          <a:sy n="14" d="100"/>
        </p:scale>
        <p:origin x="25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7823-B3B5-470B-8CD2-B247896543A8}" type="datetimeFigureOut">
              <a:rPr lang="zh-TW" altLang="en-US" smtClean="0"/>
              <a:t>2024/6/4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69C5-FB8B-4305-AB63-9E10D1241E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823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7823-B3B5-470B-8CD2-B247896543A8}" type="datetimeFigureOut">
              <a:rPr lang="zh-TW" altLang="en-US" smtClean="0"/>
              <a:t>2024/6/4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69C5-FB8B-4305-AB63-9E10D1241E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20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7823-B3B5-470B-8CD2-B247896543A8}" type="datetimeFigureOut">
              <a:rPr lang="zh-TW" altLang="en-US" smtClean="0"/>
              <a:t>2024/6/4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69C5-FB8B-4305-AB63-9E10D1241E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056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7823-B3B5-470B-8CD2-B247896543A8}" type="datetimeFigureOut">
              <a:rPr lang="zh-TW" altLang="en-US" smtClean="0"/>
              <a:t>2024/6/4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69C5-FB8B-4305-AB63-9E10D1241E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9753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7823-B3B5-470B-8CD2-B247896543A8}" type="datetimeFigureOut">
              <a:rPr lang="zh-TW" altLang="en-US" smtClean="0"/>
              <a:t>2024/6/4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69C5-FB8B-4305-AB63-9E10D1241E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83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7823-B3B5-470B-8CD2-B247896543A8}" type="datetimeFigureOut">
              <a:rPr lang="zh-TW" altLang="en-US" smtClean="0"/>
              <a:t>2024/6/4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69C5-FB8B-4305-AB63-9E10D1241E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651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7823-B3B5-470B-8CD2-B247896543A8}" type="datetimeFigureOut">
              <a:rPr lang="zh-TW" altLang="en-US" smtClean="0"/>
              <a:t>2024/6/4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69C5-FB8B-4305-AB63-9E10D1241E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854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7823-B3B5-470B-8CD2-B247896543A8}" type="datetimeFigureOut">
              <a:rPr lang="zh-TW" altLang="en-US" smtClean="0"/>
              <a:t>2024/6/4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69C5-FB8B-4305-AB63-9E10D1241E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35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7823-B3B5-470B-8CD2-B247896543A8}" type="datetimeFigureOut">
              <a:rPr lang="zh-TW" altLang="en-US" smtClean="0"/>
              <a:t>2024/6/4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69C5-FB8B-4305-AB63-9E10D1241E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711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7823-B3B5-470B-8CD2-B247896543A8}" type="datetimeFigureOut">
              <a:rPr lang="zh-TW" altLang="en-US" smtClean="0"/>
              <a:t>2024/6/4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69C5-FB8B-4305-AB63-9E10D1241E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500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7823-B3B5-470B-8CD2-B247896543A8}" type="datetimeFigureOut">
              <a:rPr lang="zh-TW" altLang="en-US" smtClean="0"/>
              <a:t>2024/6/4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69C5-FB8B-4305-AB63-9E10D1241E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64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27823-B3B5-470B-8CD2-B247896543A8}" type="datetimeFigureOut">
              <a:rPr lang="zh-TW" altLang="en-US" smtClean="0"/>
              <a:t>2024/6/4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A69C5-FB8B-4305-AB63-9E10D1241E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824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405501" cy="3027521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921935" y="2130993"/>
            <a:ext cx="19561629" cy="3475763"/>
          </a:xfrm>
          <a:prstGeom prst="rect">
            <a:avLst/>
          </a:prstGeom>
          <a:noFill/>
        </p:spPr>
        <p:txBody>
          <a:bodyPr wrap="square" lIns="58876" tIns="29434" rIns="58876" bIns="29434">
            <a:spAutoFit/>
          </a:bodyPr>
          <a:lstStyle/>
          <a:p>
            <a:pPr algn="ctr"/>
            <a:r>
              <a:rPr lang="zh-TW" altLang="en-US" sz="111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東吳大學經濟學系</a:t>
            </a:r>
            <a:r>
              <a:rPr lang="en-US" altLang="zh-TW" sz="111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112</a:t>
            </a:r>
            <a:r>
              <a:rPr lang="zh-TW" altLang="en-US" sz="111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學年度</a:t>
            </a:r>
            <a:endParaRPr lang="en-US" altLang="zh-TW" sz="111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zh-TW" altLang="en-US" sz="111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外匯模擬交易</a:t>
            </a:r>
            <a:r>
              <a:rPr lang="zh-TW" altLang="en-US" sz="111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競賽</a:t>
            </a:r>
            <a:endParaRPr lang="zh-TW" altLang="en-US" sz="111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5982510" y="18033859"/>
            <a:ext cx="9980576" cy="1536770"/>
          </a:xfrm>
          <a:prstGeom prst="rect">
            <a:avLst/>
          </a:prstGeom>
          <a:noFill/>
        </p:spPr>
        <p:txBody>
          <a:bodyPr wrap="none" lIns="58876" tIns="29434" rIns="58876" bIns="29434">
            <a:spAutoFit/>
          </a:bodyPr>
          <a:lstStyle/>
          <a:p>
            <a:pPr algn="ctr"/>
            <a:r>
              <a:rPr lang="zh-TW" altLang="en-US" sz="9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恭喜以上得獎同學</a:t>
            </a:r>
            <a:endParaRPr lang="zh-TW" altLang="en-US" sz="9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049" y="5709265"/>
            <a:ext cx="7993511" cy="4500052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849" y="25733829"/>
            <a:ext cx="9868548" cy="2700866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661" y="20023766"/>
            <a:ext cx="11203903" cy="514499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268" y="20023766"/>
            <a:ext cx="5259328" cy="5144995"/>
          </a:xfrm>
          <a:prstGeom prst="rect">
            <a:avLst/>
          </a:prstGeom>
        </p:spPr>
      </p:pic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493622"/>
              </p:ext>
            </p:extLst>
          </p:nvPr>
        </p:nvGraphicFramePr>
        <p:xfrm>
          <a:off x="3383277" y="10385690"/>
          <a:ext cx="15179042" cy="73540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89521">
                  <a:extLst>
                    <a:ext uri="{9D8B030D-6E8A-4147-A177-3AD203B41FA5}">
                      <a16:colId xmlns:a16="http://schemas.microsoft.com/office/drawing/2014/main" val="222855770"/>
                    </a:ext>
                  </a:extLst>
                </a:gridCol>
                <a:gridCol w="7589521">
                  <a:extLst>
                    <a:ext uri="{9D8B030D-6E8A-4147-A177-3AD203B41FA5}">
                      <a16:colId xmlns:a16="http://schemas.microsoft.com/office/drawing/2014/main" val="3835535792"/>
                    </a:ext>
                  </a:extLst>
                </a:gridCol>
              </a:tblGrid>
              <a:tr h="183850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8000" dirty="0" smtClean="0"/>
                        <a:t>模擬賽前三名</a:t>
                      </a:r>
                      <a:endParaRPr lang="zh-TW" altLang="en-US" sz="8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8000" dirty="0" smtClean="0"/>
                        <a:t>口試前三名</a:t>
                      </a:r>
                      <a:endParaRPr lang="zh-TW" altLang="en-US" sz="8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533528"/>
                  </a:ext>
                </a:extLst>
              </a:tr>
              <a:tr h="183850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8000" dirty="0" smtClean="0"/>
                        <a:t>經二</a:t>
                      </a:r>
                      <a:r>
                        <a:rPr lang="en-US" altLang="zh-TW" sz="8000" dirty="0" smtClean="0"/>
                        <a:t>A</a:t>
                      </a:r>
                      <a:r>
                        <a:rPr lang="zh-TW" altLang="en-US" sz="8000" dirty="0" smtClean="0"/>
                        <a:t> 葉伊婷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8000" dirty="0" smtClean="0"/>
                        <a:t>經二</a:t>
                      </a:r>
                      <a:r>
                        <a:rPr lang="en-US" altLang="zh-TW" sz="8000" dirty="0" smtClean="0"/>
                        <a:t>A</a:t>
                      </a:r>
                      <a:r>
                        <a:rPr lang="zh-TW" altLang="en-US" sz="8000" dirty="0" smtClean="0"/>
                        <a:t> 傅立安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889972"/>
                  </a:ext>
                </a:extLst>
              </a:tr>
              <a:tr h="183850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8000" dirty="0" smtClean="0"/>
                        <a:t>經二</a:t>
                      </a:r>
                      <a:r>
                        <a:rPr lang="en-US" altLang="zh-TW" sz="8000" dirty="0" smtClean="0"/>
                        <a:t>A</a:t>
                      </a:r>
                      <a:r>
                        <a:rPr lang="zh-TW" altLang="en-US" sz="8000" dirty="0" smtClean="0"/>
                        <a:t> 吳秉恩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8000" dirty="0" smtClean="0"/>
                        <a:t>經二</a:t>
                      </a:r>
                      <a:r>
                        <a:rPr lang="en-US" altLang="zh-TW" sz="8000" dirty="0" smtClean="0"/>
                        <a:t>A</a:t>
                      </a:r>
                      <a:r>
                        <a:rPr lang="zh-TW" altLang="en-US" sz="8000" dirty="0" smtClean="0"/>
                        <a:t> 葉伊婷</a:t>
                      </a:r>
                      <a:endParaRPr lang="zh-TW" altLang="en-US" sz="8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612"/>
                  </a:ext>
                </a:extLst>
              </a:tr>
              <a:tr h="183850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8000" dirty="0" smtClean="0"/>
                        <a:t>經二</a:t>
                      </a:r>
                      <a:r>
                        <a:rPr lang="en-US" altLang="zh-TW" sz="8000" dirty="0" smtClean="0"/>
                        <a:t>A</a:t>
                      </a:r>
                      <a:r>
                        <a:rPr lang="zh-TW" altLang="en-US" sz="8000" dirty="0" smtClean="0"/>
                        <a:t> 張仁豪</a:t>
                      </a:r>
                      <a:endParaRPr lang="zh-TW" altLang="en-US" sz="8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8000" dirty="0" smtClean="0"/>
                        <a:t>經三</a:t>
                      </a:r>
                      <a:r>
                        <a:rPr lang="en-US" altLang="zh-TW" sz="8000" dirty="0" smtClean="0"/>
                        <a:t>B</a:t>
                      </a:r>
                      <a:r>
                        <a:rPr lang="zh-TW" altLang="en-US" sz="8000" dirty="0" smtClean="0"/>
                        <a:t> 呂宗祥</a:t>
                      </a:r>
                      <a:endParaRPr lang="zh-TW" altLang="en-US" sz="8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492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54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49</Words>
  <Application>Microsoft Office PowerPoint</Application>
  <PresentationFormat>自訂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13</cp:revision>
  <dcterms:created xsi:type="dcterms:W3CDTF">2024-03-07T06:56:50Z</dcterms:created>
  <dcterms:modified xsi:type="dcterms:W3CDTF">2024-06-04T06:14:17Z</dcterms:modified>
</cp:coreProperties>
</file>